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8924-F72D-46EC-B492-9BABD3FC992A}" type="datetimeFigureOut">
              <a:rPr lang="uk-UA" smtClean="0"/>
              <a:t>05.12.2022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65823-4E1F-4BFF-8AC9-5B209742C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62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1504080"/>
            <a:ext cx="10079640" cy="3134520"/>
          </a:xfrm>
          <a:prstGeom prst="rect">
            <a:avLst/>
          </a:prstGeom>
          <a:solidFill>
            <a:srgbClr val="000000">
              <a:alpha val="6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 земній долині задоволений я,</a:t>
            </a:r>
            <a:endParaRPr lang="uk-UA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Хоч і хатина небагата моя,</a:t>
            </a:r>
            <a:endParaRPr lang="uk-UA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Але в тім місці, де спасенні живуть,</a:t>
            </a:r>
            <a:endParaRPr lang="uk-UA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Мене багаті оселі там ждуть. </a:t>
            </a:r>
            <a:endParaRPr lang="uk-UA" sz="4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504080"/>
            <a:ext cx="10079640" cy="3134520"/>
          </a:xfrm>
          <a:prstGeom prst="rect">
            <a:avLst/>
          </a:prstGeom>
          <a:solidFill>
            <a:srgbClr val="000000">
              <a:alpha val="5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Я маю місце там, у славній країні,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Де не старіють, де вічна весна,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І вічно буду з Ісусом я жити,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Коли ввійду вже у небеса.</a:t>
            </a: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1504080"/>
            <a:ext cx="10079640" cy="3134520"/>
          </a:xfrm>
          <a:prstGeom prst="rect">
            <a:avLst/>
          </a:prstGeom>
          <a:solidFill>
            <a:srgbClr val="000000">
              <a:alpha val="4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Не раз буває, що дорога моя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Вже не під силу, й знемагаюся я,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Ще небагато, і мети досягну,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Шляхом спасіння я в небо ввійду.</a:t>
            </a: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1504080"/>
            <a:ext cx="10079640" cy="3134520"/>
          </a:xfrm>
          <a:prstGeom prst="rect">
            <a:avLst/>
          </a:prstGeom>
          <a:solidFill>
            <a:srgbClr val="000000">
              <a:alpha val="5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Я маю місце там, у славній країні,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Де не старіють, де вічна весна,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І вічно буду з Ісусом я жити,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Коли ввійду вже у небеса.</a:t>
            </a: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1504080"/>
            <a:ext cx="10079640" cy="3134520"/>
          </a:xfrm>
          <a:prstGeom prst="rect">
            <a:avLst/>
          </a:prstGeom>
          <a:solidFill>
            <a:srgbClr val="000000">
              <a:alpha val="5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Хоч зустрічаю горе я і недуги,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Та добре знаю, що до неба іду.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Лише дочасно я з’явився сюди, 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У небі буду я з Богом завжди</a:t>
            </a: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504080"/>
            <a:ext cx="10079640" cy="3134520"/>
          </a:xfrm>
          <a:prstGeom prst="rect">
            <a:avLst/>
          </a:prstGeom>
          <a:solidFill>
            <a:srgbClr val="000000">
              <a:alpha val="5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Я маю місце там, у славній країні,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Де не старіють, де вічна весна,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І вічно буду з Ісусом я жити,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Коли ввійду вже у небеса.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40000" y="6853680"/>
            <a:ext cx="32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uk-UA" sz="1800" b="0" strike="noStrike" spc="-1">
                <a:solidFill>
                  <a:srgbClr val="808080"/>
                </a:solidFill>
                <a:latin typeface="Arial"/>
              </a:rPr>
              <a:t>Зображення: pexels.com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184</Words>
  <Application>Microsoft Office PowerPoint</Application>
  <PresentationFormat>Довільний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/>
  <dc:description/>
  <cp:lastModifiedBy>Ivan On</cp:lastModifiedBy>
  <cp:revision>3</cp:revision>
  <dcterms:created xsi:type="dcterms:W3CDTF">2021-08-06T16:15:24Z</dcterms:created>
  <dcterms:modified xsi:type="dcterms:W3CDTF">2022-12-05T06:24:28Z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